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0.31122448979591844</c:v>
                </c:pt>
                <c:pt idx="1">
                  <c:v>0.68877551020408168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7.1630359008469444</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0.56818483212500226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0.15878246815634878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1.6576663530867917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0.15878246815634967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0.56528152700922796</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7.6149392219009524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0.36628086183499597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0.22685333211915193</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2.368316477920315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0.22685333211915282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0.53284480717155347</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6.7111325797929364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6.00735239768062</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9.1883415767638255E-2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1.1683358352664275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8.2066262455291472E-2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6.3617110167875079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0.13784124747175142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0.11647132453516029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1.2159440398122285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0.11647132453516029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5.3936333800290726E-3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5.8954695656569243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0.21636727617934515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9.7633309004153013E-2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1.0192778406577432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9.7633309004153013E-2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2.753341481811411E-2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6.8439577398143872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1.2544345510826513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0.12036531594354916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1.477275646174725E-2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6.6691573075548103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3.867738853254199E-3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0.10357465297229052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1.081304625493944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0.10357465297229052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0.23980386216201044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4.2664663585894669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5.8648270685583954</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0.30092592592592593</c:v>
                </c:pt>
                <c:pt idx="1">
                  <c:v>0.2638888888888889</c:v>
                </c:pt>
                <c:pt idx="2">
                  <c:v>0.29629629629629628</c:v>
                </c:pt>
                <c:pt idx="3">
                  <c:v>0.1388888888888889</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0.59552459922505818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0.17625859124997767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1.8401145891614785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0.17625859124997767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1.8553048416625195E-2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5.4251209619939891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0.50551388029548949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0.17327171379313544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1.8089320139156566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0.17327171379313544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0.12803778998696647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6.3045331751228009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5.9108169444444894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0.16731760316808053</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0.10400575317830185</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1.085805250245615</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0.10400575317830185</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0.25490398338657894</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4.6724361943134429</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0.10185998340683078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0.11811697975054614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1.2331244458797226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0.11811697975054614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0.2700128076814563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6.0475204146252812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0.16128736087937323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0.11606282629693965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1.2116793763852263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0.11606282629694054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0.15584286239177647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6.1910687935078768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9.3692914602944377E-2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1.1562413084610981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0.11075259409103122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1.478250892967381E-2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6.7322423753313592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7.0787146313898974</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0.15859489550108741</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0.15143706383256905</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1.5809813781098363</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0.15143706383256905</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9.3253636546195118E-2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5.5154068510414422</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2.3423071878709401E-2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0.12895109957098683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1.3462311137643077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0.12895109957098594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0.46253428163754862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5.6287455625942506E-2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5.5761837320770642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0.40277777777777779</c:v>
                </c:pt>
                <c:pt idx="1">
                  <c:v>0.56944444444444442</c:v>
                </c:pt>
                <c:pt idx="2">
                  <c:v>4.6296296296296294E-3</c:v>
                </c:pt>
                <c:pt idx="3">
                  <c:v>2.314814814814815E-2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5.285338424292263E-2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0.10648537554561699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1.1116921546021574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0.10648537554561699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0.28353307131366723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7.46536158155262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2.7854552862971893E-2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9.6046958315538333E-2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1.0027165654033219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9.6046958315538333E-2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0.34451052387880843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0.19050552140240207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7.9132588064928893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0.36877975555427689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0.11070021084974435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1.155694434882701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0.11070021084974435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0.13079665986530031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8.9233621857854715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8.5598198753226384E-2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0.12243934699109982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1.2782493442614067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3.3878252528326769E-2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7.6198533964523012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5.8137725724033924</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5.4405249606336969E-2</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0.22040788724623805</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2.3010269514344066</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0.22040788724623983</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0.4946564305790746</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5.3522295964504556</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2.6607678403763657E-2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0.17019268119231246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1.7767873520918176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0.17019268119231246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0.304170690662108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6.2753155483563301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7.0323425585265964</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0.37610845537743298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0.1698582781056146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1.7732962314937701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0.16985827810561371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0.60926410790721164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7.8865191586257488E-2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6.1670095041631052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0.5092592592592593</c:v>
                </c:pt>
                <c:pt idx="1">
                  <c:v>0.11574074074074071</c:v>
                </c:pt>
                <c:pt idx="2">
                  <c:v>4.6296296296296301E-2</c:v>
                </c:pt>
                <c:pt idx="3">
                  <c:v>0.21759259259259259</c:v>
                </c:pt>
                <c:pt idx="4">
                  <c:v>4.1666666666666657E-2</c:v>
                </c:pt>
                <c:pt idx="5">
                  <c:v>6.9444444444444448E-2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0.13869938443788055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0.13571211518083537</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1.4168151537989155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0.13571211518083715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0.22746318935061538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7.8976756128900849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3.7245683315669278</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1.177078116018341</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0.11732953314202588</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0.42084892263242502</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0.40547175661274482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2.3647996385269652</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0.11479196935086189</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1.300007492299029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0.12452348922001599</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0.44665290040179206</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5.5321607759723168E-2</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3.0241457787352628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0.1533554972757889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0.116139944137158</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1.2124844756536592</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0.11613994413715778</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0.34744365097663588</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2.410606449280265</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0.22515361536346212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0.11113571937951283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1.1602410819065501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0.11113571937951328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0.39863235209699077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9.8605863859033249E-2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4.2859887042799034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2.5013518051548722E-3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0.14673740712844596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1.5319176314636267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0.14673740712844641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0.42404512952895157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4.9166708376286081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5.0581475273116183E-2</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0.14658890825122484</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1.5303673243352529</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0.14658890825122395</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0.10937818078871331</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5.3451985809505622</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5.2045557816112513</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0.52551924909991055</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0.15647973418378935</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1.6336261383783039</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0.15647973418378935</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0.37540871772847684</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5.4174124018951559</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0.30143540669856461</c:v>
                </c:pt>
                <c:pt idx="1">
                  <c:v>1.435406698564593E-2</c:v>
                </c:pt>
                <c:pt idx="2">
                  <c:v>0.43062200956937802</c:v>
                </c:pt>
                <c:pt idx="3">
                  <c:v>4.7846889952153108E-3</c:v>
                </c:pt>
                <c:pt idx="4">
                  <c:v>4.7846889952153108E-3</c:v>
                </c:pt>
                <c:pt idx="5">
                  <c:v>7.1770334928229665E-2</c:v>
                </c:pt>
                <c:pt idx="6">
                  <c:v>0</c:v>
                </c:pt>
                <c:pt idx="7">
                  <c:v>9.0909090909090912E-2</c:v>
                </c:pt>
                <c:pt idx="8">
                  <c:v>8.1339712918660295E-2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8.4145396396233085E-2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1.4237373725791209</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0.13637517200224814</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0.25987707702906437</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4.9916991613273476</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8.9955185247703184E-4</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0.30794418852496719</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8.5852537408042551E-2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0.89628826306127429</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8.5852537408042551E-2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2.5530778899927498E-2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7.4346500144013472</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0.21860698573103221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9.9606513812418918E-2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1.0398778178239239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9.9606513812419806E-2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5.1463357515224573E-2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7.3578331358859206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6.3225841580923348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0.10620305230247507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0.11047677952834789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1.1533618437093551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0.11047677952834789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0.27132649102978057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6.3225841580923348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3.1581516461963051</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0.10122585602392498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1.8124029346644479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0.17360418200197714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0.28855908057093638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3.1581516461963051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7.3167384019981236</c:v>
                </c:pt>
                <c:pt idx="1">
                  <c:v>6.7111325797929364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6.5526146817503772</c:v>
                </c:pt>
                <c:pt idx="1">
                  <c:v>7.6149392219009524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2</c:v>
                </c:pt>
                <c:pt idx="3" formatCode="0">
                  <c:v>30</c:v>
                </c:pt>
                <c:pt idx="4" formatCode="0">
                  <c:v>2</c:v>
                </c:pt>
                <c:pt idx="5"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6.9032504204842562</c:v>
                </c:pt>
                <c:pt idx="1">
                  <c:v>6.6691573075548103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6.0028052718719236</c:v>
                </c:pt>
                <c:pt idx="1">
                  <c:v>5.8954695656569243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6.3564976469770169</c:v>
                </c:pt>
                <c:pt idx="1">
                  <c:v>6.3617110167875079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4.6958729534638817</c:v>
                </c:pt>
                <c:pt idx="1">
                  <c:v>4.2664663585894669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7.0875304285485976</c:v>
                </c:pt>
                <c:pt idx="1">
                  <c:v>6.3045331751228009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6.0099989887377916</c:v>
                </c:pt>
                <c:pt idx="1">
                  <c:v>5.4251209619939891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6.2475117138762686</c:v>
                </c:pt>
                <c:pt idx="1">
                  <c:v>6.0475204146252812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5.1837216626610623</c:v>
                </c:pt>
                <c:pt idx="1">
                  <c:v>4.6724361943134429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7.9013779595546243</c:v>
                </c:pt>
                <c:pt idx="1">
                  <c:v>7.9132588064928893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7.3403081744207412</c:v>
                </c:pt>
                <c:pt idx="1">
                  <c:v>7.46536158155262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5.4498377883456204</c:v>
                </c:pt>
                <c:pt idx="1">
                  <c:v>5.5761837320770642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5.7139180937580516</c:v>
                </c:pt>
                <c:pt idx="1">
                  <c:v>5.5154068510414422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8.1747685260570311</c:v>
                </c:pt>
                <c:pt idx="1">
                  <c:v>8.9233621857854715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7.3148856920231102</c:v>
                </c:pt>
                <c:pt idx="1">
                  <c:v>6.2753155483563301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4.7035696215329157</c:v>
                </c:pt>
                <c:pt idx="1">
                  <c:v>5.3522295964504556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7.4972953147606702</c:v>
                </c:pt>
                <c:pt idx="1">
                  <c:v>7.8976756128900849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6.2686080465262144</c:v>
                </c:pt>
                <c:pt idx="1">
                  <c:v>6.1670095041631052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4.5056310875816772</c:v>
                </c:pt>
                <c:pt idx="1">
                  <c:v>4.2859887042799034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2.499195978613403</c:v>
                </c:pt>
                <c:pt idx="1">
                  <c:v>2.410606449280265</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3.1105306230664218</c:v>
                </c:pt>
                <c:pt idx="1">
                  <c:v>3.0241457787352628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7.6198533964523012</c:v>
                </c:pt>
                <c:pt idx="1">
                  <c:v>6.7322423753313592</c:v>
                </c:pt>
                <c:pt idx="2">
                  <c:v>7.3578331358859206</c:v>
                </c:pt>
                <c:pt idx="3">
                  <c:v>5.3451985809505622</c:v>
                </c:pt>
                <c:pt idx="4">
                  <c:v>4.6724361943134429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8.4670156143273303</c:v>
                </c:pt>
                <c:pt idx="1">
                  <c:v>7.350537487640536</c:v>
                </c:pt>
                <c:pt idx="2">
                  <c:v>7.9457520492176377</c:v>
                </c:pt>
                <c:pt idx="3">
                  <c:v>5.8824670161889134</c:v>
                </c:pt>
                <c:pt idx="4">
                  <c:v>5.1670666115532793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2.2579648110396371</c:v>
                </c:pt>
                <c:pt idx="1">
                  <c:v>2.3647996385269652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4.5661937996672588</c:v>
                </c:pt>
                <c:pt idx="1">
                  <c:v>4.9166708376286081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5.8631881132258696</c:v>
                </c:pt>
                <c:pt idx="1">
                  <c:v>5.3451985809505622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4.5136220354798668</c:v>
                </c:pt>
                <c:pt idx="1">
                  <c:v>4.9916991613273476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5.9227546441343808</c:v>
                </c:pt>
                <c:pt idx="1">
                  <c:v>5.4174124018951559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7.8984093060660392</c:v>
                </c:pt>
                <c:pt idx="1">
                  <c:v>7.3578331358859206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7.6505911481119702</c:v>
                </c:pt>
                <c:pt idx="1">
                  <c:v>7.4346500144013472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6.6736453322661422</c:v>
                </c:pt>
                <c:pt idx="1">
                  <c:v>6.3225841580923348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3.2902139977832339</c:v>
                </c:pt>
                <c:pt idx="1">
                  <c:v>3.1581516461963051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5.3522295964504556</c:v>
                </c:pt>
                <c:pt idx="1">
                  <c:v>2.3647996385269652</c:v>
                </c:pt>
                <c:pt idx="2">
                  <c:v>8.9233621857854715</c:v>
                </c:pt>
                <c:pt idx="3">
                  <c:v>6.7111325797929364</c:v>
                </c:pt>
                <c:pt idx="4">
                  <c:v>7.6149392219009524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4.269855114164316</c:v>
                </c:pt>
                <c:pt idx="1">
                  <c:v>1.6866801298939851</c:v>
                </c:pt>
                <c:pt idx="2">
                  <c:v>8.2626349477245888</c:v>
                </c:pt>
                <c:pt idx="3">
                  <c:v>6.1382278754366961</c:v>
                </c:pt>
                <c:pt idx="4">
                  <c:v>7.0839385332613949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6214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RV5 | South London and Maudsley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64870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RV5 | South London and Maudsley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59260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RV5 | South London and Maudsley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South London and Maudsley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79617843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71542055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99670131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09681375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To what extent did your NHS mental health team involve you in agreeing your care plan?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11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Did your NHS mental health team treat you with care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Do you feel in control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South London and Maudsley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Crisis care support</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the cost of living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lang="en-GB" sz="1200" b="0">
                <a:solidFill>
                  <a:prstClr val="black"/>
                </a:solidFill>
                <a:latin typeface="Arial"/>
              </a:rPr>
              <a:t>NHS mental health team checking how service users are getting on with medication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Psychological therapies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having enough privacy to talk comfortably during therapies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Involvement in care: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involved in agreeing their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Respect, dignity and compassion: </a:t>
            </a:r>
            <a:r>
              <a:rPr lang="en-GB" sz="1200" b="0" noProof="0">
                <a:solidFill>
                  <a:prstClr val="black"/>
                </a:solidFill>
                <a:latin typeface="Arial"/>
              </a:rPr>
              <a:t>service users being treated with care and compassion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a:solidFill>
                  <a:prstClr val="black"/>
                </a:solidFill>
                <a:latin typeface="Arial"/>
              </a:rPr>
              <a:t>service users' family/someone close to them being involved in their care as much as they like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Involvement in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feeling in control of their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1472862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4524697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203022769"/>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864615376"/>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43249858"/>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88988110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961890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743458351"/>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458048112"/>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701911035"/>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65548616"/>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55378104"/>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5863132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3179674361"/>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07238280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237442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550195553"/>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27267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96615500"/>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22617087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859668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321154873"/>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812669704"/>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82645259"/>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6125397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514992967"/>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94948765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370288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794153229"/>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837665660"/>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211229900"/>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622802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77819658"/>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31574580"/>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4554007"/>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60033956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496512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005935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86440380"/>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80383970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898952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08276330"/>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522188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44036431"/>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9217593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627021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626936590"/>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6320849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343232163"/>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7000101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160406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556843197"/>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806991695"/>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224128372"/>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746026163"/>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350944948"/>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794353143"/>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921404732"/>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705083739"/>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98655384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374818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433300409"/>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6516623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4182166631"/>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6471997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581381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919296218"/>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243178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176634210"/>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5419605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719850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31297437"/>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74232135"/>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89311109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209467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061453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69037542"/>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849015954"/>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7476720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73170176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306963512"/>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20328412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29469558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351634099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284433693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42193297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29508028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196451730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31256299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37315693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40220982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283946476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139962010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30054534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28362705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198834456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33071098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11677061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34207144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312143657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272807700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11302247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25049777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28138823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253601645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31966869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10670742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6874768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27052236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365156630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5040899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2260264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7727201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166923246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255031051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3325483285"/>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2171237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149720114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336610643"/>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9627848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21779439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39412079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1666019511"/>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41334814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30512860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100218172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2897092704"/>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20637077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12760420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14198115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417210428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33365487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12524605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223070259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286154319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27212857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13870209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3630813733"/>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42272774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35576725"/>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the last 12 months, has your NHS mental health team asked you how you are getting on with your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67720125"/>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To what extent did your NHS mental health team involve you in agreeing your care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56551621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Thinking about the last time you received therapy, did you have enough privacy to talk comfortably?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764493423"/>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635970366"/>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419083237"/>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425819534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82507073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66705387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61400371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24270</TotalTime>
  <Words>9087</Words>
  <Application>Microsoft Office PowerPoint</Application>
  <PresentationFormat>Widescreen</PresentationFormat>
  <Paragraphs>1077</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South London and Maudsley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